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wav" ContentType="audio/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03131-A9A1-446C-AB24-63FE34292D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C9F9630-B250-410B-A1B8-68C14668AB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FBAB71-4C71-4C26-A2D3-FEF42125CE9C}" type="datetimeFigureOut">
              <a:rPr lang="en-AU" smtClean="0"/>
              <a:t>20/07/2019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BC6A66-F236-4AFD-9413-79465DDF7A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39A4D4-8840-40C5-940E-18F582313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DAF5FB-4E05-4660-B0B8-7283A163DE8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268923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1794517-B518-48FD-A2D1-008C9A6AE9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7F378D-343D-43A4-8DDC-FFA41879E6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2364A-F3D1-4F73-8402-FC76C490192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FBAB71-4C71-4C26-A2D3-FEF42125CE9C}" type="datetimeFigureOut">
              <a:rPr lang="en-AU" smtClean="0"/>
              <a:t>20/07/2019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29202F-B6CD-4100-B590-DEA3C1F647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8E80C6-4BC2-4916-92C0-671CCD5E48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DAF5FB-4E05-4660-B0B8-7283A163DE8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806918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Relationship Id="rId4" Type="http://schemas.openxmlformats.org/officeDocument/2006/relationships/audio" Target="../media/audio11.wav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1.wav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Relationship Id="rId4" Type="http://schemas.openxmlformats.org/officeDocument/2006/relationships/audio" Target="../media/audio11.wav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Relationship Id="rId6" Type="http://schemas.openxmlformats.org/officeDocument/2006/relationships/audio" Target="../media/audio11.wav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Relationship Id="rId4" Type="http://schemas.openxmlformats.org/officeDocument/2006/relationships/audio" Target="../media/audio110.wav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Relationship Id="rId4" Type="http://schemas.openxmlformats.org/officeDocument/2006/relationships/audio" Target="../media/audio110.wav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1.wav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4" Type="http://schemas.openxmlformats.org/officeDocument/2006/relationships/audio" Target="../media/audio11.wav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6" Type="http://schemas.openxmlformats.org/officeDocument/2006/relationships/audio" Target="../media/audio11.wav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1.wav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Relationship Id="rId4" Type="http://schemas.openxmlformats.org/officeDocument/2006/relationships/audio" Target="../media/audio11.wav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Relationship Id="rId6" Type="http://schemas.openxmlformats.org/officeDocument/2006/relationships/audio" Target="../media/audio11.wav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Relationship Id="rId6" Type="http://schemas.openxmlformats.org/officeDocument/2006/relationships/audio" Target="../media/audio11.wav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71EEA0CF-ADF8-4795-8B7E-495B00BBC5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FD8DF3-CE90-4D9A-B2C7-877FF1F7A8A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777187"/>
      </p:ext>
    </p:extLst>
  </p:cSld>
  <p:clrMapOvr>
    <a:masterClrMapping/>
  </p:clrMapOvr>
  <p:transition spd="slow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F8EC7736-379A-4622-AEA4-F7F2B28A4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tx2"/>
                </a:solidFill>
                <a:latin typeface="SutonnyOMJ" panose="01010600010101010101" pitchFamily="2" charset="0"/>
                <a:cs typeface="SutonnyOMJ" panose="01010600010101010101" pitchFamily="2" charset="0"/>
              </a:rPr>
              <a:t>হাফ-অ্যাডারের সাহায্যে ফুল-অ্যাডারের বাস্তবায়ন</a:t>
            </a:r>
            <a:endParaRPr lang="en-US" sz="6600" dirty="0">
              <a:solidFill>
                <a:schemeClr val="tx2"/>
              </a:solidFill>
              <a:latin typeface="SutonnyOMJ" panose="01010600010101010101" pitchFamily="2" charset="0"/>
              <a:cs typeface="SutonnyOMJ" panose="01010600010101010101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925382F-7751-453A-A665-8CF01449F97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655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  <p:sndAc>
          <p:stSnd>
            <p:snd r:embed="rId4" name="click.wav"/>
          </p:stSnd>
        </p:sndAc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E0B386AA-72DF-4FEE-A10A-304ED18C9E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tx2"/>
                </a:solidFill>
              </a:rPr>
              <a:t>বাইনারি-অ্যাডার </a:t>
            </a:r>
            <a:r>
              <a:rPr lang="en-US" sz="3000">
                <a:solidFill>
                  <a:schemeClr val="tx2"/>
                </a:solidFill>
              </a:rPr>
              <a:t>(</a:t>
            </a:r>
            <a:r>
              <a:rPr lang="en-US" sz="30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Binary ADDER</a:t>
            </a:r>
            <a:r>
              <a:rPr lang="en-US" sz="3000">
                <a:solidFill>
                  <a:schemeClr val="tx2"/>
                </a:solidFill>
              </a:rPr>
              <a:t>)</a:t>
            </a:r>
            <a:endParaRPr lang="en-US" sz="3000" dirty="0">
              <a:solidFill>
                <a:schemeClr val="tx2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1F9763-4E63-4093-9F7D-A541F28C7E6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33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  <p:sndAc>
          <p:stSnd>
            <p:snd r:embed="rId3" name="click.wav"/>
          </p:stSnd>
        </p:sndAc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919A597D-80CC-4329-9165-A6372AFC0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>
                <a:solidFill>
                  <a:schemeClr val="tx2"/>
                </a:solidFill>
                <a:latin typeface="SutonnyOMJ" panose="01010600010101010101" pitchFamily="2" charset="0"/>
                <a:cs typeface="SutonnyOMJ" panose="01010600010101010101" pitchFamily="2" charset="0"/>
              </a:rPr>
            </a:br>
            <a:r>
              <a:rPr lang="en-US">
                <a:solidFill>
                  <a:schemeClr val="tx2"/>
                </a:solidFill>
                <a:latin typeface="SutonnyOMJ" panose="01010600010101010101" pitchFamily="2" charset="0"/>
                <a:cs typeface="SutonnyOMJ" panose="01010600010101010101" pitchFamily="2" charset="0"/>
              </a:rPr>
              <a:t>প্যারালাল বাইনারি অ্যাডার </a:t>
            </a:r>
            <a:br>
              <a:rPr lang="en-US" sz="4800">
                <a:solidFill>
                  <a:schemeClr val="tx2"/>
                </a:solidFill>
                <a:latin typeface="SutonnyOMJ" panose="01010600010101010101" pitchFamily="2" charset="0"/>
                <a:cs typeface="SutonnyOMJ" panose="01010600010101010101" pitchFamily="2" charset="0"/>
              </a:rPr>
            </a:br>
            <a:endParaRPr lang="en-US" sz="4800" dirty="0">
              <a:solidFill>
                <a:schemeClr val="tx2"/>
              </a:solidFill>
              <a:latin typeface="SutonnyOMJ" panose="01010600010101010101" pitchFamily="2" charset="0"/>
              <a:cs typeface="SutonnyOMJ" panose="01010600010101010101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0518FE2-36DD-427C-B45B-C5E9D97D81D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378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  <p:sndAc>
          <p:stSnd>
            <p:snd r:embed="rId4" name="click.wav"/>
          </p:stSnd>
        </p:sndAc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E0E61FB4-EEAE-4BC4-895D-1D3F53B92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>
                <a:solidFill>
                  <a:schemeClr val="tx2"/>
                </a:solidFill>
                <a:latin typeface="SutonnyOMJ" panose="01010600010101010101" pitchFamily="2" charset="0"/>
                <a:cs typeface="SutonnyOMJ" panose="01010600010101010101" pitchFamily="2" charset="0"/>
              </a:rPr>
            </a:br>
            <a:r>
              <a:rPr lang="en-US">
                <a:solidFill>
                  <a:schemeClr val="tx2"/>
                </a:solidFill>
                <a:latin typeface="SutonnyOMJ" panose="01010600010101010101" pitchFamily="2" charset="0"/>
                <a:cs typeface="SutonnyOMJ" panose="01010600010101010101" pitchFamily="2" charset="0"/>
              </a:rPr>
              <a:t>প্যারালাল বাইনারি অ্যাডার </a:t>
            </a:r>
            <a:br>
              <a:rPr lang="en-US" sz="4800">
                <a:solidFill>
                  <a:schemeClr val="tx2"/>
                </a:solidFill>
                <a:latin typeface="SutonnyOMJ" panose="01010600010101010101" pitchFamily="2" charset="0"/>
                <a:cs typeface="SutonnyOMJ" panose="01010600010101010101" pitchFamily="2" charset="0"/>
              </a:rPr>
            </a:br>
            <a:endParaRPr lang="en-US" sz="4800" dirty="0">
              <a:solidFill>
                <a:schemeClr val="tx2"/>
              </a:solidFill>
              <a:latin typeface="SutonnyOMJ" panose="01010600010101010101" pitchFamily="2" charset="0"/>
              <a:cs typeface="SutonnyOMJ" panose="01010600010101010101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334D54-E3DF-47FB-BDC5-F08004927FF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942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  <p:sndAc>
          <p:stSnd>
            <p:snd r:embed="rId6" name="click.wav"/>
          </p:stSnd>
        </p:sndAc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19CD631-1382-4F42-8FA9-D8CA2C7FD8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as-IN">
                <a:solidFill>
                  <a:schemeClr val="tx2"/>
                </a:solidFill>
                <a:latin typeface="SutonnyOMJ" panose="01010600010101010101" pitchFamily="2" charset="0"/>
                <a:cs typeface="SutonnyOMJ" panose="01010600010101010101" pitchFamily="2" charset="0"/>
              </a:rPr>
              <a:t>প</a:t>
            </a:r>
            <a:r>
              <a:rPr lang="en-US">
                <a:solidFill>
                  <a:schemeClr val="tx2"/>
                </a:solidFill>
                <a:latin typeface="SutonnyOMJ" panose="01010600010101010101" pitchFamily="2" charset="0"/>
                <a:cs typeface="SutonnyOMJ" panose="01010600010101010101" pitchFamily="2" charset="0"/>
              </a:rPr>
              <a:t>্</a:t>
            </a:r>
            <a:r>
              <a:rPr lang="as-IN">
                <a:solidFill>
                  <a:schemeClr val="tx2"/>
                </a:solidFill>
                <a:latin typeface="SutonnyOMJ" panose="01010600010101010101" pitchFamily="2" charset="0"/>
                <a:cs typeface="SutonnyOMJ" panose="01010600010101010101" pitchFamily="2" charset="0"/>
              </a:rPr>
              <a:t>র</a:t>
            </a:r>
            <a:r>
              <a:rPr lang="en-US">
                <a:solidFill>
                  <a:schemeClr val="tx2"/>
                </a:solidFill>
                <a:latin typeface="SutonnyOMJ" panose="01010600010101010101" pitchFamily="2" charset="0"/>
                <a:cs typeface="SutonnyOMJ" panose="01010600010101010101" pitchFamily="2" charset="0"/>
              </a:rPr>
              <a:t>শ</a:t>
            </a:r>
            <a:r>
              <a:rPr lang="en-US">
                <a:solidFill>
                  <a:schemeClr val="tx2"/>
                </a:solidFill>
              </a:rPr>
              <a:t>্ন</a:t>
            </a:r>
            <a:r>
              <a:rPr lang="as-IN">
                <a:solidFill>
                  <a:schemeClr val="tx2"/>
                </a:solidFill>
              </a:rPr>
              <a:t>ো</a:t>
            </a:r>
            <a:r>
              <a:rPr lang="en-US">
                <a:solidFill>
                  <a:schemeClr val="tx2"/>
                </a:solidFill>
              </a:rPr>
              <a:t>ত</a:t>
            </a:r>
            <a:r>
              <a:rPr lang="as-IN">
                <a:solidFill>
                  <a:schemeClr val="tx2"/>
                </a:solidFill>
              </a:rPr>
              <a:t>্</a:t>
            </a:r>
            <a:r>
              <a:rPr lang="en-US">
                <a:solidFill>
                  <a:schemeClr val="tx2"/>
                </a:solidFill>
              </a:rPr>
              <a:t>ত</a:t>
            </a:r>
            <a:r>
              <a:rPr lang="as-IN">
                <a:solidFill>
                  <a:schemeClr val="tx2"/>
                </a:solidFill>
              </a:rPr>
              <a:t>র</a:t>
            </a:r>
            <a:r>
              <a:rPr lang="en-US">
                <a:solidFill>
                  <a:schemeClr val="tx2"/>
                </a:solidFill>
              </a:rPr>
              <a:t> </a:t>
            </a:r>
            <a:r>
              <a:rPr lang="as-IN">
                <a:solidFill>
                  <a:schemeClr val="tx2"/>
                </a:solidFill>
              </a:rPr>
              <a:t>প</a:t>
            </a:r>
            <a:r>
              <a:rPr lang="en-US">
                <a:solidFill>
                  <a:schemeClr val="tx2"/>
                </a:solidFill>
              </a:rPr>
              <a:t>র</a:t>
            </a:r>
            <a:r>
              <a:rPr lang="as-IN">
                <a:solidFill>
                  <a:schemeClr val="tx2"/>
                </a:solidFill>
              </a:rPr>
              <a:t>্ব</a:t>
            </a:r>
            <a:endParaRPr lang="en-US" dirty="0">
              <a:solidFill>
                <a:schemeClr val="tx2"/>
              </a:solidFill>
              <a:latin typeface="SutonnyOMJ" panose="01010600010101010101" pitchFamily="2" charset="0"/>
              <a:cs typeface="SutonnyOMJ" panose="01010600010101010101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E36C40-42AC-4FA7-936D-E21CDB73B3D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8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  <p:sndAc>
          <p:stSnd>
            <p:snd r:embed="rId4" name="click.wav"/>
          </p:stSnd>
        </p:sndAc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CD7D986D-0BE6-4E41-9861-EFE731C95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8121D7-FCB7-4C9A-86EC-896448E38AF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481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  <p:sndAc>
          <p:stSnd>
            <p:snd r:embed="rId4" name="click.wav"/>
          </p:stSnd>
        </p:sndAc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44554EA5-4E8C-4DF7-9416-D8C4759267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0A7BF94-849F-4CBA-BAEA-99750118211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662236"/>
      </p:ext>
    </p:extLst>
  </p:cSld>
  <p:clrMapOvr>
    <a:masterClrMapping/>
  </p:clrMapOvr>
  <p:transition spd="slow">
    <p:wipe dir="d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E2F8E59D-D5AC-48AF-B6C5-82CD97174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>
                <a:solidFill>
                  <a:schemeClr val="tx2"/>
                </a:solidFill>
              </a:rPr>
            </a:br>
            <a:r>
              <a:rPr lang="en-US">
                <a:solidFill>
                  <a:schemeClr val="tx2"/>
                </a:solidFill>
              </a:rPr>
              <a:t>অ্যাডার</a:t>
            </a:r>
            <a:r>
              <a:rPr lang="en-US" sz="4800">
                <a:solidFill>
                  <a:schemeClr val="tx2"/>
                </a:solidFill>
              </a:rPr>
              <a:t> </a:t>
            </a:r>
            <a:r>
              <a:rPr lang="en-US" sz="3000">
                <a:solidFill>
                  <a:schemeClr val="tx2"/>
                </a:solidFill>
              </a:rPr>
              <a:t>(</a:t>
            </a:r>
            <a:r>
              <a:rPr lang="en-US" sz="30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ADDER</a:t>
            </a:r>
            <a:r>
              <a:rPr lang="en-US" sz="3000">
                <a:solidFill>
                  <a:schemeClr val="tx2"/>
                </a:solidFill>
              </a:rPr>
              <a:t>) </a:t>
            </a:r>
            <a:br>
              <a:rPr lang="en-US" sz="4800">
                <a:solidFill>
                  <a:schemeClr val="tx2"/>
                </a:solidFill>
                <a:latin typeface="SutonnyOMJ" panose="01010600010101010101" pitchFamily="2" charset="0"/>
                <a:cs typeface="SutonnyOMJ" panose="01010600010101010101" pitchFamily="2" charset="0"/>
              </a:rPr>
            </a:br>
            <a:endParaRPr lang="en-US" sz="4800" dirty="0">
              <a:solidFill>
                <a:schemeClr val="tx2"/>
              </a:solidFill>
              <a:latin typeface="SutonnyOMJ" panose="01010600010101010101" pitchFamily="2" charset="0"/>
              <a:cs typeface="SutonnyOMJ" panose="01010600010101010101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05EB0C2-C96F-4E71-B54E-6EACDCF4752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460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  <p:sndAc>
          <p:stSnd>
            <p:snd r:embed="rId3" name="click.wav"/>
          </p:stSnd>
        </p:sndAc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F140D732-F02F-4B1B-B1E9-535D730265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tx2"/>
                </a:solidFill>
              </a:rPr>
              <a:t>হাফ-অ্যাডার</a:t>
            </a:r>
            <a:r>
              <a:rPr lang="en-US" sz="4000">
                <a:solidFill>
                  <a:schemeClr val="tx2"/>
                </a:solidFill>
              </a:rPr>
              <a:t> </a:t>
            </a:r>
            <a:r>
              <a:rPr lang="en-US" sz="3000">
                <a:solidFill>
                  <a:schemeClr val="tx2"/>
                </a:solidFill>
              </a:rPr>
              <a:t>(</a:t>
            </a:r>
            <a:r>
              <a:rPr lang="en-US" sz="30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Half ADDER</a:t>
            </a:r>
            <a:r>
              <a:rPr lang="en-US" sz="3000">
                <a:solidFill>
                  <a:schemeClr val="tx2"/>
                </a:solidFill>
              </a:rPr>
              <a:t>)</a:t>
            </a:r>
            <a:endParaRPr lang="en-US" sz="3000" dirty="0">
              <a:solidFill>
                <a:schemeClr val="tx2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EC2D6C5-5420-444A-8B26-E5A2DE46526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867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  <p:sndAc>
          <p:stSnd>
            <p:snd r:embed="rId4" name="click.wav"/>
          </p:stSnd>
        </p:sndAc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AB57C725-5431-46AB-B36B-6A805A807F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tx2"/>
                </a:solidFill>
              </a:rPr>
              <a:t>হাফ-অ্যাডার </a:t>
            </a:r>
            <a:r>
              <a:rPr lang="en-US" sz="3000">
                <a:solidFill>
                  <a:schemeClr val="tx2"/>
                </a:solidFill>
              </a:rPr>
              <a:t>(</a:t>
            </a:r>
            <a:r>
              <a:rPr lang="en-US" sz="30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Half ADDER</a:t>
            </a:r>
            <a:r>
              <a:rPr lang="en-US" sz="3000">
                <a:solidFill>
                  <a:schemeClr val="tx2"/>
                </a:solidFill>
              </a:rPr>
              <a:t>)</a:t>
            </a:r>
            <a:endParaRPr lang="en-US" sz="3000" dirty="0">
              <a:solidFill>
                <a:schemeClr val="tx2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F72535-2B25-4D9C-8C0D-9FE787860F3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230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  <p:sndAc>
          <p:stSnd>
            <p:snd r:embed="rId6" name="click.wav"/>
          </p:stSnd>
        </p:sndAc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8A94B4E4-9925-4B2B-B6C7-BD3DC453C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>
                <a:solidFill>
                  <a:schemeClr val="tx2"/>
                </a:solidFill>
              </a:rPr>
            </a:br>
            <a:r>
              <a:rPr lang="en-US">
                <a:solidFill>
                  <a:schemeClr val="tx2"/>
                </a:solidFill>
              </a:rPr>
              <a:t>ফুল-অ্যাডার </a:t>
            </a:r>
            <a:r>
              <a:rPr lang="en-US" sz="3000">
                <a:solidFill>
                  <a:schemeClr val="tx2"/>
                </a:solidFill>
              </a:rPr>
              <a:t>(</a:t>
            </a:r>
            <a:r>
              <a:rPr lang="en-US" sz="30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FULL ADDER</a:t>
            </a:r>
            <a:r>
              <a:rPr lang="en-US" sz="3000">
                <a:solidFill>
                  <a:schemeClr val="tx2"/>
                </a:solidFill>
              </a:rPr>
              <a:t>) </a:t>
            </a:r>
            <a:br>
              <a:rPr lang="en-US" sz="3000">
                <a:solidFill>
                  <a:schemeClr val="tx2"/>
                </a:solidFill>
              </a:rPr>
            </a:br>
            <a:endParaRPr lang="en-US" sz="3000" dirty="0">
              <a:solidFill>
                <a:schemeClr val="tx2"/>
              </a:solidFill>
              <a:latin typeface="SutonnyOMJ" panose="01010600010101010101" pitchFamily="2" charset="0"/>
              <a:cs typeface="SutonnyOMJ" panose="01010600010101010101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27A3D6F-407B-4F7E-814D-DF5AE13BCE8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313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  <p:sndAc>
          <p:stSnd>
            <p:snd r:embed="rId3" name="click.wav"/>
          </p:stSnd>
        </p:sndAc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688F94D0-BC31-4700-8547-A65BA16A0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>
                <a:solidFill>
                  <a:schemeClr val="tx2"/>
                </a:solidFill>
              </a:rPr>
            </a:br>
            <a:r>
              <a:rPr lang="en-US">
                <a:solidFill>
                  <a:schemeClr val="tx2"/>
                </a:solidFill>
              </a:rPr>
              <a:t>ফুল-অ্যাডার </a:t>
            </a:r>
            <a:r>
              <a:rPr lang="en-US" sz="3000">
                <a:solidFill>
                  <a:schemeClr val="tx2"/>
                </a:solidFill>
              </a:rPr>
              <a:t>(</a:t>
            </a:r>
            <a:r>
              <a:rPr lang="en-US" sz="30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FULL ADDER</a:t>
            </a:r>
            <a:r>
              <a:rPr lang="en-US" sz="3000">
                <a:solidFill>
                  <a:schemeClr val="tx2"/>
                </a:solidFill>
              </a:rPr>
              <a:t>) </a:t>
            </a:r>
            <a:br>
              <a:rPr lang="en-US" sz="3200">
                <a:solidFill>
                  <a:schemeClr val="tx2"/>
                </a:solidFill>
              </a:rPr>
            </a:br>
            <a:endParaRPr lang="en-US" sz="4800" dirty="0">
              <a:solidFill>
                <a:schemeClr val="tx2"/>
              </a:solidFill>
              <a:latin typeface="SutonnyOMJ" panose="01010600010101010101" pitchFamily="2" charset="0"/>
              <a:cs typeface="SutonnyOMJ" panose="01010600010101010101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D3587C9-7132-4B4C-BE4D-DC88AB59CF8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317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  <p:sndAc>
          <p:stSnd>
            <p:snd r:embed="rId4" name="click.wav"/>
          </p:stSnd>
        </p:sndAc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690979EF-D56B-4336-8546-4447E1DBA5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>
                <a:solidFill>
                  <a:schemeClr val="tx2"/>
                </a:solidFill>
              </a:rPr>
            </a:br>
            <a:r>
              <a:rPr lang="en-US">
                <a:solidFill>
                  <a:schemeClr val="tx2"/>
                </a:solidFill>
              </a:rPr>
              <a:t>ফুল-অ্যাডার </a:t>
            </a:r>
            <a:r>
              <a:rPr lang="en-US" sz="3000">
                <a:solidFill>
                  <a:schemeClr val="tx2"/>
                </a:solidFill>
              </a:rPr>
              <a:t>(</a:t>
            </a:r>
            <a:r>
              <a:rPr lang="en-US" sz="30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FULL ADDER</a:t>
            </a:r>
            <a:r>
              <a:rPr lang="en-US" sz="3000">
                <a:solidFill>
                  <a:schemeClr val="tx2"/>
                </a:solidFill>
              </a:rPr>
              <a:t>) </a:t>
            </a:r>
            <a:br>
              <a:rPr lang="en-US" sz="3200">
                <a:solidFill>
                  <a:schemeClr val="tx2"/>
                </a:solidFill>
                <a:latin typeface="SutonnyOMJ" panose="01010600010101010101" pitchFamily="2" charset="0"/>
                <a:cs typeface="SutonnyOMJ" panose="01010600010101010101" pitchFamily="2" charset="0"/>
              </a:rPr>
            </a:br>
            <a:endParaRPr lang="en-US" sz="4800" dirty="0">
              <a:solidFill>
                <a:schemeClr val="tx2"/>
              </a:solidFill>
              <a:latin typeface="SutonnyOMJ" panose="01010600010101010101" pitchFamily="2" charset="0"/>
              <a:cs typeface="SutonnyOMJ" panose="01010600010101010101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8870764-59C6-472D-9A1C-ABD37F3408A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856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  <p:sndAc>
          <p:stSnd>
            <p:snd r:embed="rId6" name="click.wav"/>
          </p:stSnd>
        </p:sndAc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2D618AF2-7EBB-4730-BF69-331F54B6F9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tx2"/>
                </a:solidFill>
                <a:latin typeface="SutonnyOMJ" panose="01010600010101010101" pitchFamily="2" charset="0"/>
                <a:cs typeface="SutonnyOMJ" panose="01010600010101010101" pitchFamily="2" charset="0"/>
              </a:rPr>
              <a:t>হাফ-অ্যাডারের সাহায্যে ফুল-অ্যাডারের বাস্তবায়ন</a:t>
            </a:r>
            <a:endParaRPr lang="en-US" sz="6600" dirty="0">
              <a:solidFill>
                <a:schemeClr val="tx2"/>
              </a:solidFill>
              <a:latin typeface="SutonnyOMJ" panose="01010600010101010101" pitchFamily="2" charset="0"/>
              <a:cs typeface="SutonnyOMJ" panose="01010600010101010101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BC5EE18-288A-483E-8353-064CCC9786E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86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  <p:sndAc>
          <p:stSnd>
            <p:snd r:embed="rId6" name="click.wav"/>
          </p:stSnd>
        </p:sndAc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35</Words>
  <Application>Microsoft Office PowerPoint</Application>
  <PresentationFormat>Widescreen</PresentationFormat>
  <Paragraphs>12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SutonnyOMJ</vt:lpstr>
      <vt:lpstr>Office Theme</vt:lpstr>
      <vt:lpstr>PowerPoint Presentation</vt:lpstr>
      <vt:lpstr>PowerPoint Presentation</vt:lpstr>
      <vt:lpstr> অ্যাডার (ADDER)  </vt:lpstr>
      <vt:lpstr>হাফ-অ্যাডার (Half ADDER)</vt:lpstr>
      <vt:lpstr>হাফ-অ্যাডার (Half ADDER)</vt:lpstr>
      <vt:lpstr> ফুল-অ্যাডার (FULL ADDER)  </vt:lpstr>
      <vt:lpstr> ফুল-অ্যাডার (FULL ADDER)  </vt:lpstr>
      <vt:lpstr> ফুল-অ্যাডার (FULL ADDER)  </vt:lpstr>
      <vt:lpstr>হাফ-অ্যাডারের সাহায্যে ফুল-অ্যাডারের বাস্তবায়ন</vt:lpstr>
      <vt:lpstr>হাফ-অ্যাডারের সাহায্যে ফুল-অ্যাডারের বাস্তবায়ন</vt:lpstr>
      <vt:lpstr>বাইনারি-অ্যাডার (Binary ADDER)</vt:lpstr>
      <vt:lpstr> প্যারালাল বাইনারি অ্যাডার  </vt:lpstr>
      <vt:lpstr> প্যারালাল বাইনারি অ্যাডার  </vt:lpstr>
      <vt:lpstr>প্রশ্নোত্তর পর্ব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 PC</dc:creator>
  <cp:lastModifiedBy>User PC</cp:lastModifiedBy>
  <cp:revision>1</cp:revision>
  <dcterms:created xsi:type="dcterms:W3CDTF">2019-07-20T12:31:29Z</dcterms:created>
  <dcterms:modified xsi:type="dcterms:W3CDTF">2019-07-20T12:31:29Z</dcterms:modified>
</cp:coreProperties>
</file>